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8" r:id="rId4"/>
    <p:sldMasterId id="214748366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</p:sldIdLst>
  <p:sldSz cy="5143500" cx="9144000"/>
  <p:notesSz cx="6858000" cy="9144000"/>
  <p:embeddedFontLst>
    <p:embeddedFont>
      <p:font typeface="Century Gothic"/>
      <p:regular r:id="rId16"/>
      <p:bold r:id="rId17"/>
      <p:italic r:id="rId18"/>
      <p:boldItalic r:id="rId1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font" Target="fonts/CenturyGothic-bold.fntdata"/><Relationship Id="rId16" Type="http://schemas.openxmlformats.org/officeDocument/2006/relationships/font" Target="fonts/CenturyGothic-regular.fntdata"/><Relationship Id="rId5" Type="http://schemas.openxmlformats.org/officeDocument/2006/relationships/slideMaster" Target="slideMasters/slideMaster2.xml"/><Relationship Id="rId19" Type="http://schemas.openxmlformats.org/officeDocument/2006/relationships/font" Target="fonts/CenturyGothic-boldItalic.fntdata"/><Relationship Id="rId6" Type="http://schemas.openxmlformats.org/officeDocument/2006/relationships/notesMaster" Target="notesMasters/notesMaster1.xml"/><Relationship Id="rId18" Type="http://schemas.openxmlformats.org/officeDocument/2006/relationships/font" Target="fonts/CenturyGothic-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9fdbaae7d1_7_5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g9fdbaae7d1_7_5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9fdbaae7d1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g9fdbaae7d1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9fdbaae7d1_0_3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g9fdbaae7d1_0_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9fdbaae7d1_0_1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g9fdbaae7d1_0_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a0f9b8b6c1_2_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ga0f9b8b6c1_2_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a0f9b8b6c1_2_4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ga0f9b8b6c1_2_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a0f9b8b6c1_2_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ga0f9b8b6c1_2_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a0f9b8b6c1_2_3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ga0f9b8b6c1_2_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a0f9b8b6c1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ga0f9b8b6c1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 type="obj">
  <p:cSld name="OBJEC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628650" y="273845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28650" y="1369220"/>
            <a:ext cx="7886700" cy="282271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100"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100"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100"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100"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1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100"/>
            </a:lvl6pPr>
            <a:lvl7pPr indent="-317500" lvl="6" marL="32004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100"/>
            </a:lvl7pPr>
            <a:lvl8pPr indent="-317500" lvl="7" marL="3657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100"/>
            </a:lvl8pPr>
            <a:lvl9pPr indent="-317500" lvl="8" marL="411480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 sz="1100"/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7140179" y="4432699"/>
            <a:ext cx="1376363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3028950" y="4432699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/>
          <p:nvPr>
            <p:ph type="title"/>
          </p:nvPr>
        </p:nvSpPr>
        <p:spPr>
          <a:xfrm>
            <a:off x="628650" y="273845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" type="body"/>
          </p:nvPr>
        </p:nvSpPr>
        <p:spPr>
          <a:xfrm>
            <a:off x="628650" y="1369220"/>
            <a:ext cx="7886700" cy="282271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0" type="dt"/>
          </p:nvPr>
        </p:nvSpPr>
        <p:spPr>
          <a:xfrm>
            <a:off x="7140179" y="4432699"/>
            <a:ext cx="1376363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11" type="ftr"/>
          </p:nvPr>
        </p:nvSpPr>
        <p:spPr>
          <a:xfrm>
            <a:off x="3028950" y="4432699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7" name="Google Shape;67;p15"/>
          <p:cNvSpPr txBox="1"/>
          <p:nvPr>
            <p:ph idx="12" type="sldNum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type="title"/>
          </p:nvPr>
        </p:nvSpPr>
        <p:spPr>
          <a:xfrm>
            <a:off x="623888" y="1120287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45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1" type="body"/>
          </p:nvPr>
        </p:nvSpPr>
        <p:spPr>
          <a:xfrm>
            <a:off x="623888" y="3280081"/>
            <a:ext cx="7886700" cy="80383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1" name="Google Shape;71;p16"/>
          <p:cNvSpPr txBox="1"/>
          <p:nvPr>
            <p:ph idx="10" type="dt"/>
          </p:nvPr>
        </p:nvSpPr>
        <p:spPr>
          <a:xfrm>
            <a:off x="7140179" y="4432699"/>
            <a:ext cx="1376363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6"/>
          <p:cNvSpPr txBox="1"/>
          <p:nvPr>
            <p:ph idx="11" type="ftr"/>
          </p:nvPr>
        </p:nvSpPr>
        <p:spPr>
          <a:xfrm>
            <a:off x="3028950" y="4432699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6"/>
          <p:cNvSpPr txBox="1"/>
          <p:nvPr>
            <p:ph idx="12" type="sldNum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 type="twoObj">
  <p:cSld name="TWO_OBJECTS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/>
          <p:nvPr>
            <p:ph type="title"/>
          </p:nvPr>
        </p:nvSpPr>
        <p:spPr>
          <a:xfrm>
            <a:off x="628650" y="273845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" type="body"/>
          </p:nvPr>
        </p:nvSpPr>
        <p:spPr>
          <a:xfrm>
            <a:off x="628650" y="1369220"/>
            <a:ext cx="3886200" cy="287671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2" type="body"/>
          </p:nvPr>
        </p:nvSpPr>
        <p:spPr>
          <a:xfrm>
            <a:off x="4629150" y="1369220"/>
            <a:ext cx="3886200" cy="287671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8" name="Google Shape;78;p17"/>
          <p:cNvSpPr txBox="1"/>
          <p:nvPr>
            <p:ph idx="10" type="dt"/>
          </p:nvPr>
        </p:nvSpPr>
        <p:spPr>
          <a:xfrm>
            <a:off x="7140179" y="4432699"/>
            <a:ext cx="1376363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7"/>
          <p:cNvSpPr txBox="1"/>
          <p:nvPr>
            <p:ph idx="11" type="ftr"/>
          </p:nvPr>
        </p:nvSpPr>
        <p:spPr>
          <a:xfrm>
            <a:off x="3028950" y="4432699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" name="Google Shape;80;p17"/>
          <p:cNvSpPr txBox="1"/>
          <p:nvPr>
            <p:ph idx="12" type="sldNum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showMasterSp="0" type="twoTxTwoObj">
  <p:cSld name="TWO_OBJECTS_WITH_TEXT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8"/>
          <p:cNvSpPr txBox="1"/>
          <p:nvPr>
            <p:ph type="title"/>
          </p:nvPr>
        </p:nvSpPr>
        <p:spPr>
          <a:xfrm>
            <a:off x="629841" y="273845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" type="body"/>
          </p:nvPr>
        </p:nvSpPr>
        <p:spPr>
          <a:xfrm>
            <a:off x="629842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84" name="Google Shape;84;p18"/>
          <p:cNvSpPr txBox="1"/>
          <p:nvPr>
            <p:ph idx="2" type="body"/>
          </p:nvPr>
        </p:nvSpPr>
        <p:spPr>
          <a:xfrm>
            <a:off x="629842" y="1878806"/>
            <a:ext cx="3868340" cy="227766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5" name="Google Shape;85;p18"/>
          <p:cNvSpPr txBox="1"/>
          <p:nvPr>
            <p:ph idx="3" type="body"/>
          </p:nvPr>
        </p:nvSpPr>
        <p:spPr>
          <a:xfrm>
            <a:off x="4629151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86" name="Google Shape;86;p18"/>
          <p:cNvSpPr txBox="1"/>
          <p:nvPr>
            <p:ph idx="4" type="body"/>
          </p:nvPr>
        </p:nvSpPr>
        <p:spPr>
          <a:xfrm>
            <a:off x="4629151" y="1878806"/>
            <a:ext cx="3887391" cy="227766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7" name="Google Shape;87;p18"/>
          <p:cNvSpPr txBox="1"/>
          <p:nvPr>
            <p:ph idx="10" type="dt"/>
          </p:nvPr>
        </p:nvSpPr>
        <p:spPr>
          <a:xfrm>
            <a:off x="7140179" y="4432699"/>
            <a:ext cx="1376363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8"/>
          <p:cNvSpPr txBox="1"/>
          <p:nvPr>
            <p:ph idx="11" type="ftr"/>
          </p:nvPr>
        </p:nvSpPr>
        <p:spPr>
          <a:xfrm>
            <a:off x="3028950" y="4432699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8"/>
          <p:cNvSpPr txBox="1"/>
          <p:nvPr>
            <p:ph idx="12" type="sldNum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titleOnly">
  <p:cSld name="TITLE_ONLY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/>
          <p:nvPr>
            <p:ph type="title"/>
          </p:nvPr>
        </p:nvSpPr>
        <p:spPr>
          <a:xfrm>
            <a:off x="628650" y="273845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2" name="Google Shape;92;p19"/>
          <p:cNvSpPr txBox="1"/>
          <p:nvPr>
            <p:ph idx="10" type="dt"/>
          </p:nvPr>
        </p:nvSpPr>
        <p:spPr>
          <a:xfrm>
            <a:off x="7140179" y="4432699"/>
            <a:ext cx="1376363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3" name="Google Shape;93;p19"/>
          <p:cNvSpPr txBox="1"/>
          <p:nvPr>
            <p:ph idx="11" type="ftr"/>
          </p:nvPr>
        </p:nvSpPr>
        <p:spPr>
          <a:xfrm>
            <a:off x="3028950" y="4432699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4" name="Google Shape;94;p19"/>
          <p:cNvSpPr txBox="1"/>
          <p:nvPr>
            <p:ph idx="12" type="sldNum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 txBox="1"/>
          <p:nvPr>
            <p:ph idx="10" type="dt"/>
          </p:nvPr>
        </p:nvSpPr>
        <p:spPr>
          <a:xfrm>
            <a:off x="7140179" y="4432699"/>
            <a:ext cx="1376363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7" name="Google Shape;97;p20"/>
          <p:cNvSpPr txBox="1"/>
          <p:nvPr>
            <p:ph idx="11" type="ftr"/>
          </p:nvPr>
        </p:nvSpPr>
        <p:spPr>
          <a:xfrm>
            <a:off x="3028950" y="4432699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8" name="Google Shape;98;p20"/>
          <p:cNvSpPr txBox="1"/>
          <p:nvPr>
            <p:ph idx="12" type="sldNum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24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1" name="Google Shape;101;p21"/>
          <p:cNvSpPr txBox="1"/>
          <p:nvPr>
            <p:ph idx="1" type="body"/>
          </p:nvPr>
        </p:nvSpPr>
        <p:spPr>
          <a:xfrm>
            <a:off x="3887391" y="740569"/>
            <a:ext cx="4629150" cy="334334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810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619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238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indent="-3238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indent="-3238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102" name="Google Shape;102;p21"/>
          <p:cNvSpPr txBox="1"/>
          <p:nvPr>
            <p:ph idx="2" type="body"/>
          </p:nvPr>
        </p:nvSpPr>
        <p:spPr>
          <a:xfrm>
            <a:off x="629841" y="1543051"/>
            <a:ext cx="2949178" cy="256598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03" name="Google Shape;103;p21"/>
          <p:cNvSpPr txBox="1"/>
          <p:nvPr>
            <p:ph idx="10" type="dt"/>
          </p:nvPr>
        </p:nvSpPr>
        <p:spPr>
          <a:xfrm>
            <a:off x="7140179" y="4432699"/>
            <a:ext cx="1376363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4" name="Google Shape;104;p21"/>
          <p:cNvSpPr txBox="1"/>
          <p:nvPr>
            <p:ph idx="11" type="ftr"/>
          </p:nvPr>
        </p:nvSpPr>
        <p:spPr>
          <a:xfrm>
            <a:off x="3028950" y="4432699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5" name="Google Shape;105;p21"/>
          <p:cNvSpPr txBox="1"/>
          <p:nvPr>
            <p:ph idx="12" type="sldNum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24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8" name="Google Shape;108;p22"/>
          <p:cNvSpPr/>
          <p:nvPr>
            <p:ph idx="2" type="pic"/>
          </p:nvPr>
        </p:nvSpPr>
        <p:spPr>
          <a:xfrm>
            <a:off x="3887391" y="740569"/>
            <a:ext cx="4629150" cy="341726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" name="Google Shape;109;p22"/>
          <p:cNvSpPr txBox="1"/>
          <p:nvPr>
            <p:ph idx="1" type="body"/>
          </p:nvPr>
        </p:nvSpPr>
        <p:spPr>
          <a:xfrm>
            <a:off x="629841" y="1543050"/>
            <a:ext cx="2949178" cy="261478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10" name="Google Shape;110;p22"/>
          <p:cNvSpPr txBox="1"/>
          <p:nvPr>
            <p:ph idx="10" type="dt"/>
          </p:nvPr>
        </p:nvSpPr>
        <p:spPr>
          <a:xfrm>
            <a:off x="7140179" y="4432699"/>
            <a:ext cx="1376363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1" name="Google Shape;111;p22"/>
          <p:cNvSpPr txBox="1"/>
          <p:nvPr>
            <p:ph idx="11" type="ftr"/>
          </p:nvPr>
        </p:nvSpPr>
        <p:spPr>
          <a:xfrm>
            <a:off x="3028950" y="4432699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2" name="Google Shape;112;p22"/>
          <p:cNvSpPr txBox="1"/>
          <p:nvPr>
            <p:ph idx="12" type="sldNum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0" Type="http://schemas.openxmlformats.org/officeDocument/2006/relationships/theme" Target="../theme/theme2.xml"/><Relationship Id="rId1" Type="http://schemas.openxmlformats.org/officeDocument/2006/relationships/image" Target="../media/image1.jpg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title"/>
          </p:nvPr>
        </p:nvSpPr>
        <p:spPr>
          <a:xfrm>
            <a:off x="628650" y="273845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8" name="Google Shape;58;p14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9" name="Google Shape;59;p14"/>
          <p:cNvSpPr txBox="1"/>
          <p:nvPr>
            <p:ph idx="10" type="dt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14"/>
          <p:cNvSpPr txBox="1"/>
          <p:nvPr>
            <p:ph idx="11" type="ftr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14"/>
          <p:cNvSpPr txBox="1"/>
          <p:nvPr>
            <p:ph idx="12" type="sldNum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Relationship Id="rId4" Type="http://schemas.openxmlformats.org/officeDocument/2006/relationships/image" Target="../media/image4.png"/><Relationship Id="rId5" Type="http://schemas.openxmlformats.org/officeDocument/2006/relationships/image" Target="../media/image8.png"/><Relationship Id="rId6" Type="http://schemas.openxmlformats.org/officeDocument/2006/relationships/image" Target="../media/image3.png"/><Relationship Id="rId7" Type="http://schemas.openxmlformats.org/officeDocument/2006/relationships/image" Target="../media/image6.png"/><Relationship Id="rId8" Type="http://schemas.openxmlformats.org/officeDocument/2006/relationships/image" Target="../media/image1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7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3"/>
          <p:cNvSpPr txBox="1"/>
          <p:nvPr>
            <p:ph idx="1" type="body"/>
          </p:nvPr>
        </p:nvSpPr>
        <p:spPr>
          <a:xfrm>
            <a:off x="962700" y="2113350"/>
            <a:ext cx="7218600" cy="9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5400" lvl="0" marL="16510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en" sz="47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 R E D E S T I N A T I O N</a:t>
            </a:r>
            <a:endParaRPr sz="47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8" name="Google Shape;118;p23"/>
          <p:cNvSpPr txBox="1"/>
          <p:nvPr>
            <p:ph idx="1" type="body"/>
          </p:nvPr>
        </p:nvSpPr>
        <p:spPr>
          <a:xfrm>
            <a:off x="600000" y="3030150"/>
            <a:ext cx="7944000" cy="3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5400" lvl="0" marL="16510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en" sz="1200">
                <a:solidFill>
                  <a:srgbClr val="CCCC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Designed by: Hayworth Anderson, Jacob Brink, Advait Scaria, Ethan Walters, and Nathan Wang</a:t>
            </a:r>
            <a:endParaRPr sz="1200">
              <a:solidFill>
                <a:srgbClr val="CCCC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4"/>
          <p:cNvSpPr txBox="1"/>
          <p:nvPr>
            <p:ph type="title"/>
          </p:nvPr>
        </p:nvSpPr>
        <p:spPr>
          <a:xfrm>
            <a:off x="628650" y="273850"/>
            <a:ext cx="39435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OUR TEAM</a:t>
            </a:r>
            <a:endParaRPr b="1" sz="35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4" name="Google Shape;124;p24"/>
          <p:cNvSpPr txBox="1"/>
          <p:nvPr>
            <p:ph idx="1" type="body"/>
          </p:nvPr>
        </p:nvSpPr>
        <p:spPr>
          <a:xfrm>
            <a:off x="586200" y="1268050"/>
            <a:ext cx="1451100" cy="2890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HAYWORTH ANDERSON</a:t>
            </a:r>
            <a:endParaRPr b="1"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5" name="Google Shape;125;p24"/>
          <p:cNvSpPr txBox="1"/>
          <p:nvPr>
            <p:ph idx="1" type="body"/>
          </p:nvPr>
        </p:nvSpPr>
        <p:spPr>
          <a:xfrm>
            <a:off x="2069100" y="1268050"/>
            <a:ext cx="1578300" cy="2890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JACOB </a:t>
            </a:r>
            <a:br>
              <a:rPr b="1" lang="en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b="1" lang="en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BRINK</a:t>
            </a:r>
            <a:endParaRPr b="1"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6" name="Google Shape;126;p24"/>
          <p:cNvSpPr txBox="1"/>
          <p:nvPr>
            <p:ph idx="1" type="body"/>
          </p:nvPr>
        </p:nvSpPr>
        <p:spPr>
          <a:xfrm>
            <a:off x="3892950" y="1268050"/>
            <a:ext cx="1087200" cy="2890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ADVAIT </a:t>
            </a:r>
            <a:endParaRPr b="1"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SCARIA</a:t>
            </a:r>
            <a:endParaRPr b="1"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127" name="Google Shape;127;p24"/>
          <p:cNvCxnSpPr/>
          <p:nvPr/>
        </p:nvCxnSpPr>
        <p:spPr>
          <a:xfrm>
            <a:off x="628650" y="1093825"/>
            <a:ext cx="7913100" cy="0"/>
          </a:xfrm>
          <a:prstGeom prst="straightConnector1">
            <a:avLst/>
          </a:prstGeom>
          <a:noFill/>
          <a:ln cap="flat" cmpd="sng" w="9525">
            <a:solidFill>
              <a:srgbClr val="F3F3F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8" name="Google Shape;128;p24"/>
          <p:cNvSpPr txBox="1"/>
          <p:nvPr>
            <p:ph idx="1" type="body"/>
          </p:nvPr>
        </p:nvSpPr>
        <p:spPr>
          <a:xfrm>
            <a:off x="7399175" y="1268050"/>
            <a:ext cx="1087200" cy="2890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NATHAN WANG</a:t>
            </a:r>
            <a:endParaRPr b="1"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9" name="Google Shape;129;p24"/>
          <p:cNvSpPr txBox="1"/>
          <p:nvPr>
            <p:ph idx="1" type="body"/>
          </p:nvPr>
        </p:nvSpPr>
        <p:spPr>
          <a:xfrm>
            <a:off x="5664275" y="1268050"/>
            <a:ext cx="1087200" cy="2890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ETHAN</a:t>
            </a:r>
            <a:endParaRPr b="1"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WALTERS</a:t>
            </a:r>
            <a:endParaRPr b="1"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30" name="Google Shape;130;p24"/>
          <p:cNvPicPr preferRelativeResize="0"/>
          <p:nvPr/>
        </p:nvPicPr>
        <p:blipFill rotWithShape="1">
          <a:blip r:embed="rId3">
            <a:alphaModFix/>
          </a:blip>
          <a:srcRect b="1859" l="0" r="0" t="778"/>
          <a:stretch/>
        </p:blipFill>
        <p:spPr>
          <a:xfrm>
            <a:off x="554400" y="2131805"/>
            <a:ext cx="1514699" cy="159222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31" name="Google Shape;131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79200" y="2099387"/>
            <a:ext cx="1514700" cy="16570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32" name="Google Shape;132;p24"/>
          <p:cNvPicPr preferRelativeResize="0"/>
          <p:nvPr/>
        </p:nvPicPr>
        <p:blipFill rotWithShape="1">
          <a:blip r:embed="rId5">
            <a:alphaModFix/>
          </a:blip>
          <a:srcRect b="4561" l="0" r="0" t="0"/>
          <a:stretch/>
        </p:blipFill>
        <p:spPr>
          <a:xfrm>
            <a:off x="7221850" y="2099374"/>
            <a:ext cx="1514700" cy="16570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33" name="Google Shape;133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82325" y="2142986"/>
            <a:ext cx="1451100" cy="1569827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34" name="Google Shape;134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148600" y="2385728"/>
            <a:ext cx="1451100" cy="1084347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35" name="Google Shape;135;p24"/>
          <p:cNvPicPr preferRelativeResize="0"/>
          <p:nvPr/>
        </p:nvPicPr>
        <p:blipFill rotWithShape="1">
          <a:blip r:embed="rId8">
            <a:alphaModFix/>
          </a:blip>
          <a:srcRect b="50001" l="27655" r="27659" t="24709"/>
          <a:stretch/>
        </p:blipFill>
        <p:spPr>
          <a:xfrm>
            <a:off x="2148600" y="2142975"/>
            <a:ext cx="1451099" cy="142806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5"/>
          <p:cNvSpPr txBox="1"/>
          <p:nvPr>
            <p:ph type="title"/>
          </p:nvPr>
        </p:nvSpPr>
        <p:spPr>
          <a:xfrm>
            <a:off x="628650" y="273850"/>
            <a:ext cx="39435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OUR VISION</a:t>
            </a:r>
            <a:endParaRPr b="1" sz="35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1" name="Google Shape;141;p25"/>
          <p:cNvSpPr txBox="1"/>
          <p:nvPr>
            <p:ph idx="1" type="body"/>
          </p:nvPr>
        </p:nvSpPr>
        <p:spPr>
          <a:xfrm>
            <a:off x="628650" y="1522950"/>
            <a:ext cx="4338900" cy="20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entury Gothic"/>
              <a:buChar char="•"/>
            </a:pPr>
            <a:r>
              <a:rPr lang="en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For Calvin faculty and students</a:t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entury Gothic"/>
              <a:buChar char="•"/>
            </a:pPr>
            <a:r>
              <a:rPr lang="en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Primarily student organizations</a:t>
            </a:r>
            <a:endParaRPr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entury Gothic"/>
              <a:buChar char="•"/>
            </a:pPr>
            <a:r>
              <a:rPr b="1" lang="en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The Hunt:</a:t>
            </a:r>
            <a:r>
              <a:rPr lang="en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virtual and physical</a:t>
            </a:r>
            <a:br>
              <a:rPr lang="en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n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(more on this in the demo!)</a:t>
            </a:r>
            <a:endParaRPr b="1"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entury Gothic"/>
              <a:buChar char="•"/>
            </a:pPr>
            <a:r>
              <a:rPr b="1" lang="en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Keepers</a:t>
            </a:r>
            <a:r>
              <a:rPr lang="en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: create destinies</a:t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entury Gothic"/>
              <a:buChar char="•"/>
            </a:pPr>
            <a:r>
              <a:rPr b="1" lang="en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Seekers</a:t>
            </a:r>
            <a:r>
              <a:rPr lang="en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: follow destinies</a:t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42" name="Google Shape;14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31900" y="542750"/>
            <a:ext cx="2008575" cy="394112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6"/>
          <p:cNvSpPr txBox="1"/>
          <p:nvPr>
            <p:ph idx="1" type="body"/>
          </p:nvPr>
        </p:nvSpPr>
        <p:spPr>
          <a:xfrm>
            <a:off x="628650" y="634425"/>
            <a:ext cx="3943500" cy="28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“Predestination</a:t>
            </a:r>
            <a:r>
              <a:rPr lang="en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combines technological ingenuity with an age-old game to deliver a fun, modern spin in this time of need for environmental care and social bonding in a socially distanced world, leaving nothing behind except ephemeral footprints.”</a:t>
            </a:r>
            <a:endParaRPr sz="120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48" name="Google Shape;14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31900" y="542750"/>
            <a:ext cx="2008575" cy="394112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49" name="Google Shape;149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13675" y="152400"/>
            <a:ext cx="2421031" cy="483869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7"/>
          <p:cNvSpPr txBox="1"/>
          <p:nvPr>
            <p:ph idx="1" type="body"/>
          </p:nvPr>
        </p:nvSpPr>
        <p:spPr>
          <a:xfrm>
            <a:off x="962700" y="2048038"/>
            <a:ext cx="7218600" cy="9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5400" lvl="0" marL="16510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en" sz="47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 E M O    T I M E!</a:t>
            </a:r>
            <a:endParaRPr sz="47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55" name="Google Shape;155;p27"/>
          <p:cNvSpPr txBox="1"/>
          <p:nvPr>
            <p:ph idx="1" type="body"/>
          </p:nvPr>
        </p:nvSpPr>
        <p:spPr>
          <a:xfrm>
            <a:off x="600000" y="2789463"/>
            <a:ext cx="7944000" cy="3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5400" lvl="0" marL="16510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en" sz="1200">
                <a:solidFill>
                  <a:srgbClr val="CCCC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(a live UI Mockup)</a:t>
            </a:r>
            <a:endParaRPr sz="1200">
              <a:solidFill>
                <a:srgbClr val="CCCC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8"/>
          <p:cNvSpPr txBox="1"/>
          <p:nvPr>
            <p:ph idx="1" type="body"/>
          </p:nvPr>
        </p:nvSpPr>
        <p:spPr>
          <a:xfrm>
            <a:off x="962700" y="418350"/>
            <a:ext cx="7218600" cy="9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5400" lvl="0" marL="16510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en" sz="47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 E M O    T I M E!</a:t>
            </a:r>
            <a:endParaRPr sz="47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1" name="Google Shape;161;p28"/>
          <p:cNvSpPr txBox="1"/>
          <p:nvPr>
            <p:ph idx="1" type="body"/>
          </p:nvPr>
        </p:nvSpPr>
        <p:spPr>
          <a:xfrm>
            <a:off x="600000" y="1159775"/>
            <a:ext cx="7944000" cy="3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5400" lvl="0" marL="16510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en" sz="1200">
                <a:solidFill>
                  <a:srgbClr val="CCCC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(a live UI Mockup)</a:t>
            </a:r>
            <a:endParaRPr sz="1200">
              <a:solidFill>
                <a:srgbClr val="CCCC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2" name="Google Shape;162;p28"/>
          <p:cNvSpPr txBox="1"/>
          <p:nvPr>
            <p:ph idx="1" type="body"/>
          </p:nvPr>
        </p:nvSpPr>
        <p:spPr>
          <a:xfrm>
            <a:off x="163200" y="1990200"/>
            <a:ext cx="4103700" cy="498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Char char="•"/>
            </a:pPr>
            <a:r>
              <a:rPr lang="en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Status Report</a:t>
            </a:r>
            <a:endParaRPr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Char char="•"/>
            </a:pPr>
            <a:r>
              <a:rPr lang="en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Ability to delete hunts</a:t>
            </a:r>
            <a:endParaRPr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Char char="•"/>
            </a:pPr>
            <a:r>
              <a:rPr lang="en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Connect app to database</a:t>
            </a:r>
            <a:endParaRPr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Char char="•"/>
            </a:pPr>
            <a:r>
              <a:rPr lang="en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And a few more!</a:t>
            </a:r>
            <a:endParaRPr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9"/>
          <p:cNvSpPr txBox="1"/>
          <p:nvPr>
            <p:ph type="title"/>
          </p:nvPr>
        </p:nvSpPr>
        <p:spPr>
          <a:xfrm>
            <a:off x="628650" y="273850"/>
            <a:ext cx="52581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ANALYSIS &amp; DESIGN</a:t>
            </a:r>
            <a:endParaRPr b="1" sz="35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8" name="Google Shape;168;p29"/>
          <p:cNvSpPr txBox="1"/>
          <p:nvPr>
            <p:ph idx="1" type="body"/>
          </p:nvPr>
        </p:nvSpPr>
        <p:spPr>
          <a:xfrm>
            <a:off x="628650" y="1522950"/>
            <a:ext cx="4338900" cy="20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69" name="Google Shape;16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5125" y="1099575"/>
            <a:ext cx="5633726" cy="294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0"/>
          <p:cNvSpPr txBox="1"/>
          <p:nvPr>
            <p:ph type="title"/>
          </p:nvPr>
        </p:nvSpPr>
        <p:spPr>
          <a:xfrm>
            <a:off x="628500" y="2074638"/>
            <a:ext cx="39435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INFO SYS. DESIGN</a:t>
            </a:r>
            <a:endParaRPr b="1" sz="35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75" name="Google Shape;17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40574" y="352738"/>
            <a:ext cx="2420750" cy="443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1"/>
          <p:cNvSpPr txBox="1"/>
          <p:nvPr>
            <p:ph idx="1" type="body"/>
          </p:nvPr>
        </p:nvSpPr>
        <p:spPr>
          <a:xfrm>
            <a:off x="962700" y="2113350"/>
            <a:ext cx="7218600" cy="9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5400" lvl="0" marL="16510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en" sz="47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Questions?</a:t>
            </a:r>
            <a:endParaRPr sz="47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Design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